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752" autoAdjust="0"/>
    <p:restoredTop sz="94660"/>
  </p:normalViewPr>
  <p:slideViewPr>
    <p:cSldViewPr>
      <p:cViewPr varScale="1">
        <p:scale>
          <a:sx n="68" d="100"/>
          <a:sy n="68" d="100"/>
        </p:scale>
        <p:origin x="-120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90227-6357-40F1-BD0E-6B5E4B5FAA2B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AF986-A83F-4C65-BF59-D81983CCDB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90227-6357-40F1-BD0E-6B5E4B5FAA2B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AF986-A83F-4C65-BF59-D81983CCDB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90227-6357-40F1-BD0E-6B5E4B5FAA2B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AF986-A83F-4C65-BF59-D81983CCDB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90227-6357-40F1-BD0E-6B5E4B5FAA2B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AF986-A83F-4C65-BF59-D81983CCDB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90227-6357-40F1-BD0E-6B5E4B5FAA2B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73AF986-A83F-4C65-BF59-D81983CCDB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90227-6357-40F1-BD0E-6B5E4B5FAA2B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AF986-A83F-4C65-BF59-D81983CCDB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90227-6357-40F1-BD0E-6B5E4B5FAA2B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AF986-A83F-4C65-BF59-D81983CCDB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90227-6357-40F1-BD0E-6B5E4B5FAA2B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AF986-A83F-4C65-BF59-D81983CCDB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90227-6357-40F1-BD0E-6B5E4B5FAA2B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AF986-A83F-4C65-BF59-D81983CCDB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90227-6357-40F1-BD0E-6B5E4B5FAA2B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AF986-A83F-4C65-BF59-D81983CCDB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90227-6357-40F1-BD0E-6B5E4B5FAA2B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AF986-A83F-4C65-BF59-D81983CCDB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6490227-6357-40F1-BD0E-6B5E4B5FAA2B}" type="datetimeFigureOut">
              <a:rPr lang="en-US" smtClean="0"/>
              <a:pPr/>
              <a:t>4/21/2009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73AF986-A83F-4C65-BF59-D81983CCDB1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grandparents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dirty="0" smtClean="0"/>
              <a:t>Collin</a:t>
            </a:r>
            <a:endParaRPr lang="en-US" dirty="0"/>
          </a:p>
        </p:txBody>
      </p:sp>
      <p:pic>
        <p:nvPicPr>
          <p:cNvPr id="5" name="Picture 4" descr="collins gp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228600"/>
            <a:ext cx="3240097" cy="2324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1000"/>
            <a:lum/>
          </a:blip>
          <a:srcRect/>
          <a:stretch>
            <a:fillRect l="-21000" r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Granddad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Very nice </a:t>
            </a:r>
          </a:p>
          <a:p>
            <a:r>
              <a:rPr lang="en-US" dirty="0" smtClean="0"/>
              <a:t>fun</a:t>
            </a:r>
          </a:p>
          <a:p>
            <a:r>
              <a:rPr lang="en-US" dirty="0" smtClean="0"/>
              <a:t>Athletic</a:t>
            </a:r>
          </a:p>
          <a:p>
            <a:r>
              <a:rPr lang="en-US" dirty="0" smtClean="0"/>
              <a:t>Caring </a:t>
            </a:r>
          </a:p>
          <a:p>
            <a:r>
              <a:rPr lang="en-US" dirty="0" smtClean="0"/>
              <a:t>Once he took me to the gym and we played basketball and ran around the quarter of a mile track</a:t>
            </a:r>
          </a:p>
          <a:p>
            <a:r>
              <a:rPr lang="en-US" dirty="0" smtClean="0"/>
              <a:t>for my birthday he gave me a 2003 NCAA final four basketball last year</a:t>
            </a:r>
          </a:p>
          <a:p>
            <a:r>
              <a:rPr lang="en-US" dirty="0" smtClean="0"/>
              <a:t>Loves VT and UNC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Very nice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fun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Good at DS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Very good at sewing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Lets me help her with her sewing's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Caring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Loves VT and UNC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The day in first grade when I won the connect four tournament she beat me in it when I got home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Great grandma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Athletic </a:t>
            </a:r>
          </a:p>
          <a:p>
            <a:r>
              <a:rPr lang="en-US" dirty="0" smtClean="0"/>
              <a:t>fun</a:t>
            </a:r>
          </a:p>
          <a:p>
            <a:r>
              <a:rPr lang="en-US" dirty="0" smtClean="0"/>
              <a:t>Nice</a:t>
            </a:r>
          </a:p>
          <a:p>
            <a:r>
              <a:rPr lang="en-US" dirty="0" smtClean="0"/>
              <a:t>Caring</a:t>
            </a:r>
          </a:p>
          <a:p>
            <a:r>
              <a:rPr lang="en-US" dirty="0" smtClean="0"/>
              <a:t>Loves VT</a:t>
            </a:r>
          </a:p>
          <a:p>
            <a:r>
              <a:rPr lang="en-US" dirty="0" smtClean="0"/>
              <a:t>Last year when I loved paper airplanes made a VT paper airplane and put it on a stand in the VT room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</a:t>
            </a:r>
            <a:r>
              <a:rPr lang="en-US" dirty="0" smtClean="0"/>
              <a:t>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Very nice</a:t>
            </a:r>
          </a:p>
          <a:p>
            <a:r>
              <a:rPr lang="en-US" dirty="0" smtClean="0"/>
              <a:t>Caring </a:t>
            </a:r>
          </a:p>
          <a:p>
            <a:r>
              <a:rPr lang="en-US" dirty="0" smtClean="0"/>
              <a:t>Fun</a:t>
            </a:r>
          </a:p>
          <a:p>
            <a:r>
              <a:rPr lang="en-US" dirty="0" smtClean="0"/>
              <a:t>Makes very good food</a:t>
            </a:r>
          </a:p>
          <a:p>
            <a:r>
              <a:rPr lang="en-US" dirty="0" smtClean="0"/>
              <a:t>Is a very good host</a:t>
            </a:r>
          </a:p>
          <a:p>
            <a:r>
              <a:rPr lang="en-US" dirty="0" smtClean="0"/>
              <a:t>For my birthday she gave electronic battle ship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Documents and Settings\shickcol\Local Settings\Temporary Internet Files\Content.IE5\29420BPH\MPj0433121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219200"/>
            <a:ext cx="6400800" cy="424891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Dad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Caring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athletic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Loves golf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Fun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Very good at chess and gives me a challenge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loves Clemson and UNC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Helps me with my tennis game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 remember one time when we woke up at 6:00 am on spring break and got court time at 7:00.  we went to the tennis courts and he let me use the ball machine.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Taught me how to play chess first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Mom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Caring </a:t>
            </a:r>
          </a:p>
          <a:p>
            <a:r>
              <a:rPr lang="en-US" dirty="0" smtClean="0"/>
              <a:t>very nice </a:t>
            </a:r>
          </a:p>
          <a:p>
            <a:r>
              <a:rPr lang="en-US" dirty="0" smtClean="0"/>
              <a:t>Very good at math</a:t>
            </a:r>
          </a:p>
          <a:p>
            <a:r>
              <a:rPr lang="en-US" dirty="0" smtClean="0"/>
              <a:t>Teaches me a lot about math</a:t>
            </a:r>
          </a:p>
          <a:p>
            <a:r>
              <a:rPr lang="en-US" dirty="0" smtClean="0"/>
              <a:t>athletic</a:t>
            </a:r>
          </a:p>
          <a:p>
            <a:r>
              <a:rPr lang="en-US" dirty="0" smtClean="0"/>
              <a:t>Fun</a:t>
            </a:r>
          </a:p>
          <a:p>
            <a:r>
              <a:rPr lang="en-US" dirty="0" smtClean="0"/>
              <a:t>Loves </a:t>
            </a:r>
            <a:r>
              <a:rPr lang="en-US" dirty="0" smtClean="0"/>
              <a:t>C</a:t>
            </a:r>
            <a:r>
              <a:rPr lang="en-US" dirty="0" smtClean="0"/>
              <a:t>lemson and UNC</a:t>
            </a:r>
          </a:p>
          <a:p>
            <a:r>
              <a:rPr lang="en-US" dirty="0" smtClean="0"/>
              <a:t>One time when my mom and I were board we decided to learn how to play chess.  Because I had forgotten how to play. So we did and spent about one or two hours on playing different games to learn how to play chess.</a:t>
            </a:r>
          </a:p>
          <a:p>
            <a:r>
              <a:rPr lang="en-US" dirty="0" smtClean="0"/>
              <a:t>Very good at chess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Documents and Settings\shickcol\Local Settings\Temporary Internet Files\Content.IE5\O9RV7H2R\MPj0426465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9334"/>
            <a:ext cx="9144000" cy="607933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Brother Braden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Very nice </a:t>
            </a:r>
          </a:p>
          <a:p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super good at sports</a:t>
            </a:r>
          </a:p>
          <a:p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super good at </a:t>
            </a:r>
            <a:r>
              <a:rPr lang="en-US" dirty="0" smtClean="0">
                <a:solidFill>
                  <a:schemeClr val="bg1"/>
                </a:solidFill>
              </a:rPr>
              <a:t>chess</a:t>
            </a:r>
          </a:p>
          <a:p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super good at DS</a:t>
            </a:r>
          </a:p>
          <a:p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Learns how to play different sports with me so that were pretty equal at them</a:t>
            </a:r>
          </a:p>
          <a:p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Gives me a challenge at sports</a:t>
            </a:r>
          </a:p>
          <a:p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One time when me and Braden were playing a chess game I did a move and didn’t see that I was falling into his trap.  So he took my queen and put me in check mate.</a:t>
            </a:r>
          </a:p>
          <a:p>
            <a:endParaRPr lang="en-US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141</TotalTime>
  <Words>364</Words>
  <Application>Microsoft Office PowerPoint</Application>
  <PresentationFormat>On-screen Show (4:3)</PresentationFormat>
  <Paragraphs>63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My grandparents</vt:lpstr>
      <vt:lpstr>Granddad</vt:lpstr>
      <vt:lpstr>Nana</vt:lpstr>
      <vt:lpstr>Great grandma</vt:lpstr>
      <vt:lpstr>Mama</vt:lpstr>
      <vt:lpstr>My Dad </vt:lpstr>
      <vt:lpstr>My Mom</vt:lpstr>
      <vt:lpstr>My Brother Braden </vt:lpstr>
    </vt:vector>
  </TitlesOfParts>
  <Company>Greensboro Day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grandparents</dc:title>
  <dc:creator>shickcol</dc:creator>
  <cp:lastModifiedBy>shickcol</cp:lastModifiedBy>
  <cp:revision>20</cp:revision>
  <dcterms:created xsi:type="dcterms:W3CDTF">2009-03-31T18:40:56Z</dcterms:created>
  <dcterms:modified xsi:type="dcterms:W3CDTF">2009-04-21T18:49:21Z</dcterms:modified>
</cp:coreProperties>
</file>